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82" autoAdjust="0"/>
  </p:normalViewPr>
  <p:slideViewPr>
    <p:cSldViewPr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000108"/>
            <a:ext cx="7572396" cy="414340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Нетрадиционное оборудование по физкультуре в ДОУ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214810" y="5000636"/>
            <a:ext cx="4929190" cy="1509712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МБДОУ № 4 «Ласточка»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Паламарчук Оксана Владимировна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Картинки по запросу нетрадиционное оборудование для физкультурного уго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357562"/>
            <a:ext cx="4357686" cy="3048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Балансир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совершенствовать равновесие и координацию движений, укреплять мышцы тазобедренного сустава, развивать двигательную и эмоциональную активность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доска, пластиковая труба.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Новая папка\P_20171030_155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6813571" cy="52482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Дыхательный тренажер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«Ветерок в бутылке»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Дыхательные упражнения – являются неотъемлемой частью физической культуры.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бутылки, трубочка, пенопласт (резаный) ибо конфетти. 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учить детей правильному дыханию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развивать дыхательную мускулатуру, вырабатывать правильное ритмичное дыхание.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Новая папка\P_20171030_154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57166"/>
            <a:ext cx="4044952" cy="3033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User\Desktop\Новая папка\P_20171030_154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643314"/>
            <a:ext cx="3524273" cy="2643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Дыхательный тренажёр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«Подуй ветерок»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пластмассовый круг, бумажные облака и снежинки, подставка.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учить детей правильному дыханию</a:t>
            </a:r>
          </a:p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развивать дыхательную мускулатуру, координацию движений, вырабатывать правильное ритмичное дыхание, контролировать силу и направление выдыхаемого воздуха 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Новая папка\P_20171030_1625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785918" y="928670"/>
            <a:ext cx="6572296" cy="4929222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Атрибуты для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Ёжики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мы назвали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цилиндры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которые приклеены кнопки , с помощью которых дети выполняют упражнения 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самомассажа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получают радость и хорошее настроение, одновременно не замечая для себя какую пользу, приносят своему здоровью без всякого принуждения.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Новая папка\P_20171030_155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6286544" cy="49292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Массажёры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футляры из — под киндер сюрприза, соединяются между собой лентой так, чтобы футляры легко вращались, для ручек прикреплены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пхв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трубки.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мышц спины, рук, ног, груди.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индивидуальной деятельности, во время утренней зарядки.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Новая папка\P_20171030_155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785794"/>
            <a:ext cx="7000924" cy="5429288"/>
          </a:xfrm>
          <a:prstGeom prst="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Нестандартное физкультурное оборудование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– это оборудование, сделанное своими руками из списанного инвентаря и подручных средств и материалов.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оно позволяет: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повысить интерес детей к выполнению основных движений и игр;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у детей наблюдательность, эстетическое восприятие;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воображение, зрительную память;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развивать чувство формы и цвета;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способствовать формированию физических качеств и двигательных умений детей.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Дидактические игры о спорте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Основная их цель игр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формирование у детей устойчивого интереса к физкультуре и спорту. Все игры многофункциональны. Они не только развивают интерес к спорту, но и способствуют формированию и развитию психических процессов: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развитию восприятия цвета, формы, величины, пространства, времени;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развитию зрительного и слухового внимания;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формированию и развитию мыслительных операций (сравнения, сопоставления, обобщения, исключения, классификации), операций анализа и синтеза; формированию логического мышления детей;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формированию общей и мелкой моторики рук.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Новая папка\P_20171030_1609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785786" y="214290"/>
            <a:ext cx="3092445" cy="2319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2" name="Picture 4" descr="C:\Users\User\Desktop\Новая папка\P_20171030_16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1"/>
            <a:ext cx="400052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 descr="C:\Users\User\Desktop\Новая папка\P_20171030_161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857496"/>
            <a:ext cx="4071966" cy="30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 descr="C:\Users\User\Desktop\Новая папка\P_20171030_161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357562"/>
            <a:ext cx="4429156" cy="3321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00042"/>
            <a:ext cx="7498080" cy="48006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Таким образом, посредством использования нестандартного оборудования наряду с двигательной активностью развивается сноровка, внимание, ловкость, закрепляются знания цвета, формы, воспитывается умение быть в коллективе, увеличивается моторная плотность занятий, закрепляются достижения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- восстановительной работы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Санитарно-гигиенические требования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Нестандартное оборудование должно быть: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1.Безопасным;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2.Максимально эффективным;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3.Удобным к применению;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4.Компактным;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5.Универсальным;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6.Технологичным и простым в изготовлении; 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7.Эстетическим.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Тренажёры «Бильбоке»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развитие глазомера, меткости, координации, ловкости, внимания.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пластиковые бутылки из-под сока, к которым на шнуре прикрепляются мягкие шарики.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поймать шарик ёмкостью.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Новая папка\P_20171030_155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214283" y="142852"/>
            <a:ext cx="428628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C:\Users\User\Desktop\Новая папка\P_20171030_15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09577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Моталочки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палки, шнур, упаковки от киндер-сюрпризов, сшитый из ткани круг, веревки.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Развивать мелкую моторику рук, ловкость, быстроту движений. Воспитание упорства, настойчивости, позитивного духа соперничества.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Можно использовать в свободной игровой деятельности, в соревнованиях. Дети наматывают шнур с привязанным киндером на палочку.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«Кто быстрей?».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esktop\Новая папка\P_20171030_1546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86124"/>
            <a:ext cx="3949701" cy="2962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User\Desktop\Новая папка\P_20171030_154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04"/>
            <a:ext cx="4043282" cy="3032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Тренажёр для профилактики плоскостопия «Ловкие ножки»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развитие и укрепление мышц стопы, воздействие на биологически активные точки стопы.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ленолиум,кольца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 пирамидки, большие бусины, тонкая лента.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захватывание пальцами ног бусину и переложить её в одно из колец.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Новая папка\P_20171030_154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28"/>
            <a:ext cx="3114682" cy="4143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User\Desktop\Новая папка\P_20171030_154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2714620"/>
            <a:ext cx="352427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248</Words>
  <PresentationFormat>Экран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Нетрадиционное оборудование по физкультуре в ДОУ</vt:lpstr>
      <vt:lpstr>Слайд 2</vt:lpstr>
      <vt:lpstr>Санитарно-гигиенические требования.</vt:lpstr>
      <vt:lpstr>Тренажёры «Бильбоке»</vt:lpstr>
      <vt:lpstr>Слайд 5</vt:lpstr>
      <vt:lpstr>Моталочки</vt:lpstr>
      <vt:lpstr>Слайд 7</vt:lpstr>
      <vt:lpstr>Тренажёр для профилактики плоскостопия «Ловкие ножки»</vt:lpstr>
      <vt:lpstr>Слайд 9</vt:lpstr>
      <vt:lpstr>Балансир</vt:lpstr>
      <vt:lpstr>Слайд 11</vt:lpstr>
      <vt:lpstr>Дыхательный тренажер  «Ветерок в бутылке»</vt:lpstr>
      <vt:lpstr>Слайд 13</vt:lpstr>
      <vt:lpstr>Дыхательный тренажёр  «Подуй ветерок»</vt:lpstr>
      <vt:lpstr>Слайд 15</vt:lpstr>
      <vt:lpstr>Атрибуты для самомассажа</vt:lpstr>
      <vt:lpstr>Слайд 17</vt:lpstr>
      <vt:lpstr>«Массажёры»</vt:lpstr>
      <vt:lpstr>Слайд 19</vt:lpstr>
      <vt:lpstr>Дидактические игры о спорте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Нетрадиционное оборудование по физкультуре в ДОУ</dc:title>
  <dc:creator>User</dc:creator>
  <cp:lastModifiedBy>Миша</cp:lastModifiedBy>
  <cp:revision>15</cp:revision>
  <dcterms:created xsi:type="dcterms:W3CDTF">2017-10-30T11:18:44Z</dcterms:created>
  <dcterms:modified xsi:type="dcterms:W3CDTF">2020-05-20T06:29:24Z</dcterms:modified>
</cp:coreProperties>
</file>